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Montserrat" panose="00000500000000000000" pitchFamily="2" charset="-52"/>
      <p:regular r:id="rId17"/>
      <p:bold r:id="rId18"/>
      <p:italic r:id="rId19"/>
      <p:bold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74" autoAdjust="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DB9C7-A11B-4BB2-A8B5-3FDF08BC90B9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62C0D4-97D3-4E83-A54F-3EE8FB5443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5479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2C0D4-97D3-4E83-A54F-3EE8FB54434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554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57A4-6AE4-2046-3E57-2C5BBB652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9A05B7D-A9F3-2759-0125-274E3B2C0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7863FA-A772-F95C-63B3-E09B21D76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7C0630-A4F1-648D-6E70-3B399AEF6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2E2E63-7DC4-60C6-5BBB-B8AFC854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2287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EBA15C-37C7-8EB7-05AA-A012A8C07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8659340-0EFE-9BBE-DFF4-A9BA06B948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00857E-9532-9753-BC75-4CC4C07C1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CF8371-031C-2E83-F92E-B64FDFE75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2810E94-247B-F37F-B954-C1C5DFAB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473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C2B6F0F-0400-A3C2-16FB-ED6779D86D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732406C-5F25-95EB-2646-0AD655486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CFF2C3-2D0C-589B-280B-986C419AF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F8B984A-83B9-041E-6159-A851E34B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CBD83B-8F42-7FD8-B2AA-A99661AEB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807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139B5-1AE9-935F-7144-E650D007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7D99DD-2638-CCE3-9979-B969A40B6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5346669-044A-C499-A2D5-9B735A2F4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FF1C0-95F8-8AF8-F40E-AF8D68AF4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1BAE36-69D4-F55F-B3E6-9867BA0F6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8068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FE24E4-D9D0-8D2A-E5D3-7EF259920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AD6F60-7CA0-BED1-C8D2-38EF210E9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764939-707B-AFA0-C5E6-0E2E364BE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B21921-B8E3-2176-6147-59B1096A7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31E6A3-8EC4-B780-0C58-425F07A7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269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FC5C49-D82E-7633-F38D-C51F9CE59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B95E3-C1E5-9933-BDC1-6C7CD8A911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F5E2B2-20FD-98E5-6FC8-5510D931A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0D3E0AF-6AD3-6A8D-2A01-13F20F4E1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46A23A-F12B-EBFC-864F-F5B1D2350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E76B714-9195-D8A1-76C5-DD7AD1ADD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725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03585E-39F6-9F6F-D161-C8B849BBE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0D0BAC-B32A-9E95-F9E8-79A1E008D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3C4C9F3-9B80-9083-AF8B-36ADFBED0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E38586-9BD2-F72E-0BC6-3AA7A5B78A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1FB45FD-435B-035B-5385-BFC653E6EB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D62BE59-1FC1-1225-C1FD-8D1E9829D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DD658A1-9E05-38B6-A1FE-CF7E7A9D9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9C1D63F-7D11-C4E9-6217-1822F1F22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254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F96FE1-F698-4CC8-8C59-F340C0555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0489F70-AAEE-8782-086A-8D1AFCC4F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AB31F7E-8BC9-BD18-AF63-11210BA8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E0C8802-B074-9C71-B006-F56501C37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6609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FB3B205-3900-72A8-5C6E-DC3CED646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AE6DCFF-30AE-9092-3342-886D80158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BE9321-BB3E-B19E-D791-406F9143D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9719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0649B3-4641-E25F-B071-274040B36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460701-EA96-FF1F-A2D0-B06D924DB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EF822B7-6448-E07E-16DC-408266F5B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CC81771-A955-1671-17EF-A588C9443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3535EFE-EE0C-48C9-91DE-C383C55E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34D057D-52F1-C5DA-1BAD-B27D8996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81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BAAFCC-AB03-FB11-FFFF-9B6A5F701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7FC22B3-8D14-45D0-1706-093E732435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8EF1D7C-0996-F144-FBC0-32C1F6084D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8DF110-ED4B-EAB4-6027-D93832BFB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C4002F-7E01-5FC1-AE2F-1859360CA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E74A5F-9704-6900-D603-67D57E178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465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C9BB71-D9AF-3C83-B788-C219D1FE5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A2E7F4-C32A-7BB4-5465-BA911A32B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F570CB-55CC-3F61-ACE2-6821248B97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E9DD0C-88D1-844E-D8A7-32F817953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D065B6-509C-045C-AF21-D6E875C87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06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6D14D9-978A-FD7C-0092-DCE6A70FC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D76FD5-E749-2DCF-BC50-33688DDDB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2928" y="2047282"/>
            <a:ext cx="4974672" cy="2139717"/>
          </a:xfr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ru-RU" sz="14000" b="1" spc="300" dirty="0">
                <a:latin typeface="Montserrat" panose="00000500000000000000" pitchFamily="2" charset="-52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51A0FA-17BF-3005-2C79-3FFDC580038E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1" name="Блок-схема: узел 10">
            <a:extLst>
              <a:ext uri="{FF2B5EF4-FFF2-40B4-BE49-F238E27FC236}">
                <a16:creationId xmlns:a16="http://schemas.microsoft.com/office/drawing/2014/main" id="{B27C90F3-CA99-EBEC-3754-B1DD111F7152}"/>
              </a:ext>
            </a:extLst>
          </p:cNvPr>
          <p:cNvSpPr/>
          <p:nvPr/>
        </p:nvSpPr>
        <p:spPr>
          <a:xfrm flipV="1">
            <a:off x="1016116" y="5322598"/>
            <a:ext cx="109057" cy="109057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84B00C-EC09-9A6C-BFE9-E4B46F05ABC9}"/>
              </a:ext>
            </a:extLst>
          </p:cNvPr>
          <p:cNvSpPr txBox="1"/>
          <p:nvPr/>
        </p:nvSpPr>
        <p:spPr>
          <a:xfrm>
            <a:off x="1070644" y="5377126"/>
            <a:ext cx="44629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spc="-120" dirty="0">
                <a:solidFill>
                  <a:schemeClr val="bg2">
                    <a:lumMod val="50000"/>
                  </a:schemeClr>
                </a:solidFill>
                <a:latin typeface="Montserrat" panose="00000500000000000000" pitchFamily="2" charset="-52"/>
              </a:rPr>
              <a:t>Сайт, предусмотренный для отслеживания своих анализов, внесения данных, отслеживания динамики изменений за определенный промежуток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4AE727B-1FA8-89F1-39B1-F7BAAC19A3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96"/>
          <a:stretch/>
        </p:blipFill>
        <p:spPr>
          <a:xfrm>
            <a:off x="2515479" y="1906434"/>
            <a:ext cx="5069392" cy="218324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6000"/>
              </a:srgbClr>
            </a:outerShdw>
          </a:effectLst>
        </p:spPr>
      </p:pic>
      <p:sp>
        <p:nvSpPr>
          <p:cNvPr id="9" name="Подзаголовок 8">
            <a:extLst>
              <a:ext uri="{FF2B5EF4-FFF2-40B4-BE49-F238E27FC236}">
                <a16:creationId xmlns:a16="http://schemas.microsoft.com/office/drawing/2014/main" id="{0356F3E9-CBDB-604F-3BBC-581441320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219075" cy="293687"/>
          </a:xfrm>
        </p:spPr>
        <p:txBody>
          <a:bodyPr>
            <a:normAutofit fontScale="70000" lnSpcReduction="20000"/>
          </a:bodyPr>
          <a:lstStyle/>
          <a:p>
            <a:r>
              <a:rPr lang="ru-RU" dirty="0"/>
              <a:t> 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C520DDFE-A20F-F6B8-0C7C-72FC6BB5DF79}"/>
              </a:ext>
            </a:extLst>
          </p:cNvPr>
          <p:cNvSpPr txBox="1">
            <a:spLocks/>
          </p:cNvSpPr>
          <p:nvPr/>
        </p:nvSpPr>
        <p:spPr>
          <a:xfrm>
            <a:off x="2379592" y="4120758"/>
            <a:ext cx="2851558" cy="369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200" spc="-150" dirty="0">
                <a:latin typeface="Montserrat" panose="00000500000000000000" pitchFamily="2" charset="-52"/>
              </a:rPr>
              <a:t>Веб-приложение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4072155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C2B7DD69-1D42-5529-1F32-B097AA97C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D74874-CFA8-AEE9-4C9A-16185481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8176"/>
            <a:ext cx="2400300" cy="1000124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br>
              <a:rPr lang="ru-RU" i="1" spc="-150" dirty="0">
                <a:latin typeface="Montserrat" panose="00000500000000000000" pitchFamily="2" charset="-52"/>
              </a:rPr>
            </a:b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2C8582-A51C-F7F7-E413-232E9FB7A791}"/>
              </a:ext>
            </a:extLst>
          </p:cNvPr>
          <p:cNvSpPr txBox="1"/>
          <p:nvPr/>
        </p:nvSpPr>
        <p:spPr>
          <a:xfrm>
            <a:off x="0" y="0"/>
            <a:ext cx="2400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76DE0C-8011-016D-70C9-221459AE2FA6}"/>
              </a:ext>
            </a:extLst>
          </p:cNvPr>
          <p:cNvSpPr txBox="1"/>
          <p:nvPr/>
        </p:nvSpPr>
        <p:spPr>
          <a:xfrm>
            <a:off x="11463339" y="0"/>
            <a:ext cx="7286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02.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E6BA60-6E26-769A-A2F4-1F3DB35CC603}"/>
              </a:ext>
            </a:extLst>
          </p:cNvPr>
          <p:cNvSpPr txBox="1"/>
          <p:nvPr/>
        </p:nvSpPr>
        <p:spPr>
          <a:xfrm>
            <a:off x="1208912" y="1632473"/>
            <a:ext cx="10287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03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581707-E77A-8969-DE53-EA704D3C0F67}"/>
              </a:ext>
            </a:extLst>
          </p:cNvPr>
          <p:cNvSpPr txBox="1"/>
          <p:nvPr/>
        </p:nvSpPr>
        <p:spPr>
          <a:xfrm>
            <a:off x="1208912" y="3059147"/>
            <a:ext cx="9906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05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D39A7F-96AE-4935-D0D8-D80D242F2F0C}"/>
              </a:ext>
            </a:extLst>
          </p:cNvPr>
          <p:cNvSpPr txBox="1"/>
          <p:nvPr/>
        </p:nvSpPr>
        <p:spPr>
          <a:xfrm>
            <a:off x="1208912" y="3781927"/>
            <a:ext cx="102870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06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640D72-3204-FCA7-1FAF-62C3A53F1081}"/>
              </a:ext>
            </a:extLst>
          </p:cNvPr>
          <p:cNvSpPr txBox="1"/>
          <p:nvPr/>
        </p:nvSpPr>
        <p:spPr>
          <a:xfrm>
            <a:off x="1208912" y="2348711"/>
            <a:ext cx="105727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04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94475DD7-21E3-7CD9-C638-2D406644D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1924" y="-1"/>
            <a:ext cx="1048514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9DD5527-351B-2D0D-CFB2-0DFD235DE54A}"/>
              </a:ext>
            </a:extLst>
          </p:cNvPr>
          <p:cNvSpPr txBox="1"/>
          <p:nvPr/>
        </p:nvSpPr>
        <p:spPr>
          <a:xfrm>
            <a:off x="2199512" y="1712676"/>
            <a:ext cx="2100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Идея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6CC388-7AAA-436C-649D-2FE6CB3FFE13}"/>
              </a:ext>
            </a:extLst>
          </p:cNvPr>
          <p:cNvSpPr txBox="1"/>
          <p:nvPr/>
        </p:nvSpPr>
        <p:spPr>
          <a:xfrm>
            <a:off x="1205480" y="4502789"/>
            <a:ext cx="102870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07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E46D703-9B0B-DA2A-252D-F4635FD60DCD}"/>
              </a:ext>
            </a:extLst>
          </p:cNvPr>
          <p:cNvSpPr txBox="1"/>
          <p:nvPr/>
        </p:nvSpPr>
        <p:spPr>
          <a:xfrm>
            <a:off x="2175702" y="2434497"/>
            <a:ext cx="2100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Функционал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8E7762-7BD7-CB4F-0DAF-53983E641208}"/>
              </a:ext>
            </a:extLst>
          </p:cNvPr>
          <p:cNvSpPr txBox="1"/>
          <p:nvPr/>
        </p:nvSpPr>
        <p:spPr>
          <a:xfrm>
            <a:off x="2175700" y="3137444"/>
            <a:ext cx="3771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Технологии использования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4F47C96-C147-610A-EF7E-3359BF735731}"/>
              </a:ext>
            </a:extLst>
          </p:cNvPr>
          <p:cNvSpPr txBox="1"/>
          <p:nvPr/>
        </p:nvSpPr>
        <p:spPr>
          <a:xfrm>
            <a:off x="2175701" y="3872156"/>
            <a:ext cx="2100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Макет проекта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AE2781-6BCD-925C-01FD-F4F9583E214C}"/>
              </a:ext>
            </a:extLst>
          </p:cNvPr>
          <p:cNvSpPr txBox="1"/>
          <p:nvPr/>
        </p:nvSpPr>
        <p:spPr>
          <a:xfrm>
            <a:off x="2172268" y="4587887"/>
            <a:ext cx="2100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Реализовано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D94E77C-5AA5-6326-3832-F74A07C45160}"/>
              </a:ext>
            </a:extLst>
          </p:cNvPr>
          <p:cNvSpPr txBox="1"/>
          <p:nvPr/>
        </p:nvSpPr>
        <p:spPr>
          <a:xfrm>
            <a:off x="2175699" y="1989803"/>
            <a:ext cx="22002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Зарождение проекта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403F393-B50F-AFFD-102C-436DB8227293}"/>
              </a:ext>
            </a:extLst>
          </p:cNvPr>
          <p:cNvSpPr txBox="1"/>
          <p:nvPr/>
        </p:nvSpPr>
        <p:spPr>
          <a:xfrm>
            <a:off x="2175699" y="2716966"/>
            <a:ext cx="25908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Возможности проекта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D4AFB1E-EA21-0A14-C2D4-06C29381E9B4}"/>
              </a:ext>
            </a:extLst>
          </p:cNvPr>
          <p:cNvSpPr txBox="1"/>
          <p:nvPr/>
        </p:nvSpPr>
        <p:spPr>
          <a:xfrm>
            <a:off x="2175318" y="3413709"/>
            <a:ext cx="27531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Языки программирования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04F718F-9791-B62B-F1DA-92F841F73A55}"/>
              </a:ext>
            </a:extLst>
          </p:cNvPr>
          <p:cNvSpPr txBox="1"/>
          <p:nvPr/>
        </p:nvSpPr>
        <p:spPr>
          <a:xfrm>
            <a:off x="2175318" y="4154801"/>
            <a:ext cx="27531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Предположительный итог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8B0D556-BD01-AA88-9E1D-6A78468B2B23}"/>
              </a:ext>
            </a:extLst>
          </p:cNvPr>
          <p:cNvSpPr txBox="1"/>
          <p:nvPr/>
        </p:nvSpPr>
        <p:spPr>
          <a:xfrm>
            <a:off x="2171888" y="4864767"/>
            <a:ext cx="24673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Незаконченный проект</a:t>
            </a:r>
          </a:p>
        </p:txBody>
      </p:sp>
    </p:spTree>
    <p:extLst>
      <p:ext uri="{BB962C8B-B14F-4D97-AF65-F5344CB8AC3E}">
        <p14:creationId xmlns:p14="http://schemas.microsoft.com/office/powerpoint/2010/main" val="73330682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66E317F3-5090-DAC7-6D9B-07812483E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1E9F15-19E6-9A8D-8920-FDC9C970D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ru-RU" dirty="0"/>
            </a:b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3CA2235-223C-50AD-0A86-1176C139BF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049"/>
          <a:stretch/>
        </p:blipFill>
        <p:spPr>
          <a:xfrm>
            <a:off x="8526998" y="0"/>
            <a:ext cx="2482723" cy="13084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141770-8999-3521-85FA-108756E2C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9450" y="1673622"/>
            <a:ext cx="2486025" cy="1657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3F64931-735C-008F-3947-62707D7C18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6998" y="3696097"/>
            <a:ext cx="2931577" cy="16490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FD4CC5-BC25-5421-C20C-C7A9DF7B63AD}"/>
              </a:ext>
            </a:extLst>
          </p:cNvPr>
          <p:cNvSpPr txBox="1"/>
          <p:nvPr/>
        </p:nvSpPr>
        <p:spPr>
          <a:xfrm>
            <a:off x="11458575" y="0"/>
            <a:ext cx="7334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03.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D2E0B02-4297-32BF-0E93-28379E8A6D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50000"/>
          <a:stretch/>
        </p:blipFill>
        <p:spPr>
          <a:xfrm>
            <a:off x="7260028" y="5909070"/>
            <a:ext cx="2845691" cy="948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24C72AF-7865-7BB1-14E4-A575834A8998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B05B96-629E-7336-64F1-E1E75ABC94DC}"/>
              </a:ext>
            </a:extLst>
          </p:cNvPr>
          <p:cNvSpPr txBox="1"/>
          <p:nvPr/>
        </p:nvSpPr>
        <p:spPr>
          <a:xfrm>
            <a:off x="1071563" y="574972"/>
            <a:ext cx="21002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Идея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7AA6FB-EC41-9692-5817-2AB41F923C0E}"/>
              </a:ext>
            </a:extLst>
          </p:cNvPr>
          <p:cNvSpPr txBox="1"/>
          <p:nvPr/>
        </p:nvSpPr>
        <p:spPr>
          <a:xfrm>
            <a:off x="2143126" y="1629926"/>
            <a:ext cx="33781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Montserrat" panose="00000500000000000000" pitchFamily="2" charset="-52"/>
              </a:rPr>
              <a:t>Необходимость</a:t>
            </a:r>
          </a:p>
          <a:p>
            <a:r>
              <a:rPr lang="ru-RU" dirty="0">
                <a:latin typeface="Montserrat" panose="00000500000000000000" pitchFamily="2" charset="-52"/>
              </a:rPr>
              <a:t>Наблюдение за своим здоровьем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38E33B-F86D-16DC-07FE-FA683054AA25}"/>
              </a:ext>
            </a:extLst>
          </p:cNvPr>
          <p:cNvSpPr txBox="1"/>
          <p:nvPr/>
        </p:nvSpPr>
        <p:spPr>
          <a:xfrm>
            <a:off x="1482755" y="3084990"/>
            <a:ext cx="33781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Montserrat" panose="00000500000000000000" pitchFamily="2" charset="-52"/>
              </a:rPr>
              <a:t>Аудитория</a:t>
            </a:r>
          </a:p>
          <a:p>
            <a:r>
              <a:rPr lang="ru-RU" dirty="0">
                <a:latin typeface="Montserrat" panose="00000500000000000000" pitchFamily="2" charset="-52"/>
              </a:rPr>
              <a:t>Приоритетно для людей 30+ лет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AC02F9-E20B-AE90-C6E8-68889E30252A}"/>
              </a:ext>
            </a:extLst>
          </p:cNvPr>
          <p:cNvSpPr txBox="1"/>
          <p:nvPr/>
        </p:nvSpPr>
        <p:spPr>
          <a:xfrm>
            <a:off x="2471231" y="4540054"/>
            <a:ext cx="33781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Montserrat" panose="00000500000000000000" pitchFamily="2" charset="-52"/>
              </a:rPr>
              <a:t>Особенность</a:t>
            </a:r>
          </a:p>
          <a:p>
            <a:r>
              <a:rPr lang="ru-RU" dirty="0">
                <a:latin typeface="Montserrat" panose="00000500000000000000" pitchFamily="2" charset="-52"/>
              </a:rPr>
              <a:t>Объединение всевозможных функций</a:t>
            </a:r>
          </a:p>
        </p:txBody>
      </p:sp>
    </p:spTree>
    <p:extLst>
      <p:ext uri="{BB962C8B-B14F-4D97-AF65-F5344CB8AC3E}">
        <p14:creationId xmlns:p14="http://schemas.microsoft.com/office/powerpoint/2010/main" val="312621511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2679C4-7C27-6DB8-A095-2B7968F0E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CEA881-4E0F-C06C-1BAA-FBE8A83DF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53650" cy="4337050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325A21-88D2-A1EA-4390-581E6206A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9CB6BF1-AFB3-6057-DD08-C13B8C3515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1" b="-1194"/>
          <a:stretch/>
        </p:blipFill>
        <p:spPr>
          <a:xfrm>
            <a:off x="7260027" y="0"/>
            <a:ext cx="2845691" cy="971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A480B04-0191-40B4-E4EF-5574ACEEC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4916" y="1645444"/>
            <a:ext cx="3395133" cy="1909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95D369A3-0107-208F-8D06-5A82B5AFB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5175" y="4229100"/>
            <a:ext cx="3457575" cy="2305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B29C83-240A-ABD9-43DF-DAE374D8348D}"/>
              </a:ext>
            </a:extLst>
          </p:cNvPr>
          <p:cNvSpPr txBox="1"/>
          <p:nvPr/>
        </p:nvSpPr>
        <p:spPr>
          <a:xfrm>
            <a:off x="11427333" y="0"/>
            <a:ext cx="7646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04.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00C587-A6FF-7446-8BB4-D0FCFF047B3D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EAC622-6413-FBC4-DEBC-C8AEA7DF01D0}"/>
              </a:ext>
            </a:extLst>
          </p:cNvPr>
          <p:cNvSpPr txBox="1"/>
          <p:nvPr/>
        </p:nvSpPr>
        <p:spPr>
          <a:xfrm>
            <a:off x="1071563" y="564668"/>
            <a:ext cx="27765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Функционал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184419-6346-F306-B1B9-68E9AE781CBB}"/>
              </a:ext>
            </a:extLst>
          </p:cNvPr>
          <p:cNvSpPr txBox="1"/>
          <p:nvPr/>
        </p:nvSpPr>
        <p:spPr>
          <a:xfrm>
            <a:off x="1508773" y="1570047"/>
            <a:ext cx="270868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Возможность внесения анализов</a:t>
            </a:r>
          </a:p>
          <a:p>
            <a:endParaRPr lang="ru-RU" dirty="0">
              <a:latin typeface="Montserrat" panose="00000500000000000000" pitchFamily="2" charset="-5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Наблюдение за изменениями данных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Montserrat" panose="00000500000000000000" pitchFamily="2" charset="-5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Создание диаграмм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Montserrat" panose="00000500000000000000" pitchFamily="2" charset="-5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Анализирование </a:t>
            </a:r>
            <a:r>
              <a:rPr lang="ru-RU" dirty="0" err="1">
                <a:latin typeface="Montserrat" panose="00000500000000000000" pitchFamily="2" charset="-52"/>
              </a:rPr>
              <a:t>референсных</a:t>
            </a:r>
            <a:r>
              <a:rPr lang="ru-RU" dirty="0">
                <a:latin typeface="Montserrat" panose="00000500000000000000" pitchFamily="2" charset="-52"/>
              </a:rPr>
              <a:t> значений</a:t>
            </a:r>
          </a:p>
        </p:txBody>
      </p:sp>
    </p:spTree>
    <p:extLst>
      <p:ext uri="{BB962C8B-B14F-4D97-AF65-F5344CB8AC3E}">
        <p14:creationId xmlns:p14="http://schemas.microsoft.com/office/powerpoint/2010/main" val="16683121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14073630-DA5B-EE33-9FB2-9A573C135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6706EB-544E-ECD8-2C63-267D788B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D69BEC-A849-E681-CDD1-E92C5DE747FE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EB4F-6F45-7FFC-B1BF-2435AB768844}"/>
              </a:ext>
            </a:extLst>
          </p:cNvPr>
          <p:cNvSpPr txBox="1"/>
          <p:nvPr/>
        </p:nvSpPr>
        <p:spPr>
          <a:xfrm>
            <a:off x="11449052" y="0"/>
            <a:ext cx="7429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05.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4D8C2D-1793-039F-E085-22603743B9BE}"/>
              </a:ext>
            </a:extLst>
          </p:cNvPr>
          <p:cNvSpPr txBox="1"/>
          <p:nvPr/>
        </p:nvSpPr>
        <p:spPr>
          <a:xfrm>
            <a:off x="1071563" y="564668"/>
            <a:ext cx="56551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Технологии использования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EF2D0F8-E4D3-0CC3-E2D8-1385E0885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2134" y="1781276"/>
            <a:ext cx="2866054" cy="191022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4C57353-9189-661E-1327-8ABBD26D2A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2262" y="4148065"/>
            <a:ext cx="2208887" cy="151419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2BBDFCD-850D-BE8F-A820-481FCD689912}"/>
              </a:ext>
            </a:extLst>
          </p:cNvPr>
          <p:cNvSpPr txBox="1"/>
          <p:nvPr/>
        </p:nvSpPr>
        <p:spPr>
          <a:xfrm>
            <a:off x="6662814" y="2427416"/>
            <a:ext cx="28660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Использование для создания базы данных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103318-A8A5-1CEB-93DF-BCB0E955BB24}"/>
              </a:ext>
            </a:extLst>
          </p:cNvPr>
          <p:cNvSpPr txBox="1"/>
          <p:nvPr/>
        </p:nvSpPr>
        <p:spPr>
          <a:xfrm>
            <a:off x="1735623" y="3858334"/>
            <a:ext cx="2887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Использование для подключения </a:t>
            </a:r>
            <a:br>
              <a:rPr lang="ru-RU" dirty="0">
                <a:latin typeface="Montserrat" panose="00000500000000000000" pitchFamily="2" charset="-52"/>
              </a:rPr>
            </a:br>
            <a:r>
              <a:rPr lang="ru-RU" dirty="0">
                <a:latin typeface="Montserrat" panose="00000500000000000000" pitchFamily="2" charset="-52"/>
              </a:rPr>
              <a:t>базы данных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6A74A2-571C-D555-A162-50A4773B9ED4}"/>
              </a:ext>
            </a:extLst>
          </p:cNvPr>
          <p:cNvSpPr txBox="1"/>
          <p:nvPr/>
        </p:nvSpPr>
        <p:spPr>
          <a:xfrm>
            <a:off x="2221536" y="1595131"/>
            <a:ext cx="2779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Использование для визуализации </a:t>
            </a:r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B438A079-7EF8-A2FD-65C9-8D665F91D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305" y="1615145"/>
            <a:ext cx="2395915" cy="181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A32BC07-0F5F-0062-B2AF-8601662D1D52}"/>
              </a:ext>
            </a:extLst>
          </p:cNvPr>
          <p:cNvSpPr txBox="1"/>
          <p:nvPr/>
        </p:nvSpPr>
        <p:spPr>
          <a:xfrm>
            <a:off x="7157139" y="4259959"/>
            <a:ext cx="3181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Сервер для значений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0301958-8326-01BC-A68B-4E6FF51D47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4570" y="4612574"/>
            <a:ext cx="2645311" cy="58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2861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BC5C6A1-8423-856D-F983-AF625AAFBD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174721-7B11-3CED-A444-2F8B0E8E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9B365B-F0AF-159B-2E83-8B164B239B5C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4326CA-A926-A3C1-0624-D854A8C32D1D}"/>
              </a:ext>
            </a:extLst>
          </p:cNvPr>
          <p:cNvSpPr txBox="1"/>
          <p:nvPr/>
        </p:nvSpPr>
        <p:spPr>
          <a:xfrm>
            <a:off x="11443580" y="0"/>
            <a:ext cx="7484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06.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5BCBBE-DAB2-1A33-50FD-953FE967348D}"/>
              </a:ext>
            </a:extLst>
          </p:cNvPr>
          <p:cNvSpPr txBox="1"/>
          <p:nvPr/>
        </p:nvSpPr>
        <p:spPr>
          <a:xfrm>
            <a:off x="1071563" y="556079"/>
            <a:ext cx="32016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Макет проекта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24FCE6-FAA1-5517-4AF3-699CA3F7D378}"/>
              </a:ext>
            </a:extLst>
          </p:cNvPr>
          <p:cNvSpPr txBox="1"/>
          <p:nvPr/>
        </p:nvSpPr>
        <p:spPr>
          <a:xfrm>
            <a:off x="0" y="6611779"/>
            <a:ext cx="335883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i="1" dirty="0">
                <a:latin typeface="Montserrat" panose="00000500000000000000" pitchFamily="2" charset="-52"/>
              </a:rPr>
              <a:t>*показана  основная часть проекта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3D5B135-90A1-E372-3E9F-1FE6BF427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66" y="1266046"/>
            <a:ext cx="2148852" cy="3811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F1B560F-57E6-40E1-7DFD-AD7262D7E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2399" y="2225802"/>
            <a:ext cx="2148852" cy="38508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F9402AD-9481-B9C6-6BEC-2FA63F9AFE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2399" y="2225801"/>
            <a:ext cx="2148852" cy="38508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C8E1F54-128A-7EFC-70E5-0A56532A5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2399" y="2225800"/>
            <a:ext cx="2148852" cy="38508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3D8140A2-7E6A-40A4-4A78-0B7D30B4AD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2399" y="2225800"/>
            <a:ext cx="2143126" cy="38508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77CE739-DBB6-E455-7697-E462F45C74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06859" y="4553528"/>
            <a:ext cx="2074206" cy="937858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7510A78C-40E6-CF85-273B-2503E21651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9206" y="1266045"/>
            <a:ext cx="2143126" cy="3811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6243242B-003E-83B9-6919-5A8C9F33E92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1739" y="2225798"/>
            <a:ext cx="2143126" cy="38508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9B2D4F7E-E6D2-06F9-AC80-750449A4D0D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34272" y="1266044"/>
            <a:ext cx="2143126" cy="3811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236099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D4FBFD7-1173-43DC-59B3-AE56BD05DE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1423FF-9568-3346-E979-9E1112B13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650840-1F00-1578-D361-033A68A5275A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24D3AD-7146-F00A-DC3A-B7FF2D827E07}"/>
              </a:ext>
            </a:extLst>
          </p:cNvPr>
          <p:cNvSpPr txBox="1"/>
          <p:nvPr/>
        </p:nvSpPr>
        <p:spPr>
          <a:xfrm>
            <a:off x="11443580" y="0"/>
            <a:ext cx="7484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07.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9FC936-14A4-C35B-7388-144224CAEE6E}"/>
              </a:ext>
            </a:extLst>
          </p:cNvPr>
          <p:cNvSpPr txBox="1"/>
          <p:nvPr/>
        </p:nvSpPr>
        <p:spPr>
          <a:xfrm>
            <a:off x="1071562" y="556079"/>
            <a:ext cx="32016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Реализовано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E5D82-6D8A-8506-F548-C31680092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042" y="1079299"/>
            <a:ext cx="10577915" cy="5455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8B0AAE6-0BEF-902B-24F2-F9AD97755D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3238" y="1257262"/>
            <a:ext cx="1077333" cy="10497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42000" endPos="0" dist="5000" dir="5400000" sy="-100000" algn="bl" rotWithShape="0"/>
          </a:effec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E20A9E2-2844-4124-35C8-96DB96EEED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0482" y="3358923"/>
            <a:ext cx="6640921" cy="11115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6E62319-4707-0B7A-070D-AA094A1A18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042" y="1669603"/>
            <a:ext cx="7385687" cy="486472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6A4540B-2CC0-8D36-39CD-2DA4C9370E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9885" y="6184413"/>
            <a:ext cx="2810288" cy="341167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E7536E1-5261-5E9A-F7FF-5925502E0C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7042" y="1079299"/>
            <a:ext cx="10577914" cy="5455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904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C386FD9-BA1E-9363-F1C1-AAEF5176E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BF690B-71F7-75B6-DF2D-3A31488CC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A0CBC-BBFC-FCA5-5D1F-8DD637E88495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3458B7-E9B3-846E-B2BE-764B42F1867F}"/>
              </a:ext>
            </a:extLst>
          </p:cNvPr>
          <p:cNvSpPr txBox="1"/>
          <p:nvPr/>
        </p:nvSpPr>
        <p:spPr>
          <a:xfrm>
            <a:off x="7238120" y="0"/>
            <a:ext cx="4343401" cy="923330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  <a:scene3d>
            <a:camera prst="orthographicFront">
              <a:rot lat="0" lon="0" rev="0"/>
            </a:camera>
            <a:lightRig rig="threePt" dir="t"/>
          </a:scene3d>
          <a:sp3d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Над проектом работали:</a:t>
            </a:r>
            <a:br>
              <a:rPr lang="ru-RU" i="1" dirty="0">
                <a:latin typeface="Montserrat" panose="00000500000000000000" pitchFamily="2" charset="-52"/>
              </a:rPr>
            </a:br>
            <a:r>
              <a:rPr lang="ru-RU" i="1" dirty="0">
                <a:latin typeface="Montserrat" panose="00000500000000000000" pitchFamily="2" charset="-52"/>
              </a:rPr>
              <a:t>Коротаева Анастасия</a:t>
            </a:r>
          </a:p>
          <a:p>
            <a:r>
              <a:rPr lang="ru-RU" i="1" dirty="0">
                <a:latin typeface="Montserrat" panose="00000500000000000000" pitchFamily="2" charset="-52"/>
              </a:rPr>
              <a:t>Пивнев Олег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A3D5B09-A569-4F7A-BE9E-A5BAA79F4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96"/>
          <a:stretch/>
        </p:blipFill>
        <p:spPr>
          <a:xfrm>
            <a:off x="2515479" y="1906434"/>
            <a:ext cx="5069392" cy="218324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6000"/>
              </a:srgbClr>
            </a:outerShdw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F7E23DE-2335-25E8-1AE5-76C832C2E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29" y="4689881"/>
            <a:ext cx="976700" cy="9767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9000"/>
              </a:srgb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9403C9B-D7AF-1052-3EC3-35E620721B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729" y="4999831"/>
            <a:ext cx="666750" cy="66675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  <a:scene3d>
            <a:camera prst="orthographicFront">
              <a:rot lat="0" lon="0" rev="18900000"/>
            </a:camera>
            <a:lightRig rig="threePt" dir="t"/>
          </a:scene3d>
        </p:spPr>
      </p:pic>
      <p:sp>
        <p:nvSpPr>
          <p:cNvPr id="21" name="Объект 20">
            <a:extLst>
              <a:ext uri="{FF2B5EF4-FFF2-40B4-BE49-F238E27FC236}">
                <a16:creationId xmlns:a16="http://schemas.microsoft.com/office/drawing/2014/main" id="{97437DE4-7058-7C65-F8B6-8FBAD2CED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80975" cy="23018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endParaRPr lang="ru-RU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F2CAED8A-0059-4C54-6723-B6DAFADF6D12}"/>
              </a:ext>
            </a:extLst>
          </p:cNvPr>
          <p:cNvSpPr/>
          <p:nvPr/>
        </p:nvSpPr>
        <p:spPr>
          <a:xfrm>
            <a:off x="459143" y="5774328"/>
            <a:ext cx="2056336" cy="512172"/>
          </a:xfrm>
          <a:prstGeom prst="rect">
            <a:avLst/>
          </a:prstGeom>
          <a:effectLst>
            <a:outerShdw blurRad="50800" dist="38100" dir="5940000" algn="t" rotWithShape="0">
              <a:prstClr val="black"/>
            </a:outerShdw>
            <a:softEdge rad="0"/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ВОПРОС - ОТВЕТ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D2A57C3D-8165-3538-8356-99EC67A1E0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815930">
            <a:off x="485195" y="5225455"/>
            <a:ext cx="367494" cy="36749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3000"/>
              </a:srgbClr>
            </a:outerShdw>
          </a:effectLst>
          <a:scene3d>
            <a:camera prst="orthographicFront">
              <a:rot lat="0" lon="0" rev="18900000"/>
            </a:camera>
            <a:lightRig rig="threePt" dir="t"/>
          </a:scene3d>
        </p:spPr>
      </p:pic>
      <p:sp>
        <p:nvSpPr>
          <p:cNvPr id="24" name="Подзаголовок 2">
            <a:extLst>
              <a:ext uri="{FF2B5EF4-FFF2-40B4-BE49-F238E27FC236}">
                <a16:creationId xmlns:a16="http://schemas.microsoft.com/office/drawing/2014/main" id="{CEAC9C43-4675-E50A-8A0F-7743D98E5803}"/>
              </a:ext>
            </a:extLst>
          </p:cNvPr>
          <p:cNvSpPr txBox="1">
            <a:spLocks/>
          </p:cNvSpPr>
          <p:nvPr/>
        </p:nvSpPr>
        <p:spPr>
          <a:xfrm>
            <a:off x="2379592" y="4120758"/>
            <a:ext cx="2851558" cy="369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200" spc="-150" dirty="0">
                <a:latin typeface="Montserrat" panose="00000500000000000000" pitchFamily="2" charset="-52"/>
              </a:rPr>
              <a:t>Веб-приложение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47892695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155</Words>
  <Application>Microsoft Office PowerPoint</Application>
  <PresentationFormat>Широкоэкранный</PresentationFormat>
  <Paragraphs>70</Paragraphs>
  <Slides>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Montserrat</vt:lpstr>
      <vt:lpstr>Arial</vt:lpstr>
      <vt:lpstr>Calibri</vt:lpstr>
      <vt:lpstr>Calibri Light</vt:lpstr>
      <vt:lpstr>Тема Office</vt:lpstr>
      <vt:lpstr> </vt:lpstr>
      <vt:lpstr> </vt:lpstr>
      <vt:lpstr> </vt:lpstr>
      <vt:lpstr> </vt:lpstr>
      <vt:lpstr> </vt:lpstr>
      <vt:lpstr> </vt:lpstr>
      <vt:lpstr> 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Анализы в норме</dc:title>
  <dc:creator>HellBoss HellBoss</dc:creator>
  <cp:lastModifiedBy>HellBoss HellBoss</cp:lastModifiedBy>
  <cp:revision>3</cp:revision>
  <dcterms:created xsi:type="dcterms:W3CDTF">2022-12-12T14:39:56Z</dcterms:created>
  <dcterms:modified xsi:type="dcterms:W3CDTF">2022-12-13T08:22:36Z</dcterms:modified>
</cp:coreProperties>
</file>

<file path=docProps/thumbnail.jpeg>
</file>